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828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d0cea5c0_0_0:notes"/>
          <p:cNvSpPr/>
          <p:nvPr>
            <p:ph idx="2" type="sldImg"/>
          </p:nvPr>
        </p:nvSpPr>
        <p:spPr>
          <a:xfrm>
            <a:off x="2464910" y="685800"/>
            <a:ext cx="1928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d0cea5c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2647378"/>
            <a:ext cx="9585600" cy="7298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10076889"/>
            <a:ext cx="9585600" cy="2818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3932889"/>
            <a:ext cx="9585600" cy="6981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11207911"/>
            <a:ext cx="9585600" cy="4625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7647467"/>
            <a:ext cx="9585600" cy="29931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4097689"/>
            <a:ext cx="4500000" cy="121473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975467"/>
            <a:ext cx="3159000" cy="26871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4940800"/>
            <a:ext cx="3159000" cy="11304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600533"/>
            <a:ext cx="7163700" cy="14545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444"/>
            <a:ext cx="5143500" cy="18288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4384622"/>
            <a:ext cx="4550700" cy="52707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9966489"/>
            <a:ext cx="4550700" cy="43917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2574489"/>
            <a:ext cx="4316700" cy="13138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5042044"/>
            <a:ext cx="6748800" cy="215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582311"/>
            <a:ext cx="9585600" cy="20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4097689"/>
            <a:ext cx="95856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6580326"/>
            <a:ext cx="6174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23001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2452533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